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59" r:id="rId7"/>
    <p:sldId id="260" r:id="rId8"/>
    <p:sldId id="261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5A31-C7F7-47DE-B9DF-43EC82B79D3F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0018-5AE1-4C27-85D7-D6F0AFA58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789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5A31-C7F7-47DE-B9DF-43EC82B79D3F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0018-5AE1-4C27-85D7-D6F0AFA58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383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5A31-C7F7-47DE-B9DF-43EC82B79D3F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0018-5AE1-4C27-85D7-D6F0AFA58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839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5A31-C7F7-47DE-B9DF-43EC82B79D3F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0018-5AE1-4C27-85D7-D6F0AFA58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188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5A31-C7F7-47DE-B9DF-43EC82B79D3F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0018-5AE1-4C27-85D7-D6F0AFA58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573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5A31-C7F7-47DE-B9DF-43EC82B79D3F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0018-5AE1-4C27-85D7-D6F0AFA58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311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5A31-C7F7-47DE-B9DF-43EC82B79D3F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0018-5AE1-4C27-85D7-D6F0AFA58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134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5A31-C7F7-47DE-B9DF-43EC82B79D3F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0018-5AE1-4C27-85D7-D6F0AFA58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68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5A31-C7F7-47DE-B9DF-43EC82B79D3F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0018-5AE1-4C27-85D7-D6F0AFA58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034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5A31-C7F7-47DE-B9DF-43EC82B79D3F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0018-5AE1-4C27-85D7-D6F0AFA58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589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5A31-C7F7-47DE-B9DF-43EC82B79D3F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0018-5AE1-4C27-85D7-D6F0AFA58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16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55A31-C7F7-47DE-B9DF-43EC82B79D3F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F0018-5AE1-4C27-85D7-D6F0AFA58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875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vniikr.ru/" TargetMode="Externa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ub.fsa.gov.ru/ral/view/32198/accredited-entit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ub.fsa.gov.ru/ral/view/27051/accredited-entity" TargetMode="External"/><Relationship Id="rId2" Type="http://schemas.openxmlformats.org/officeDocument/2006/relationships/hyperlink" Target="https://pub.fsa.gov.ru/ral/view/32381/accredited-entit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ub.fsa.gov.ru/ral/view/16188/accredited-entity" TargetMode="External"/><Relationship Id="rId5" Type="http://schemas.openxmlformats.org/officeDocument/2006/relationships/hyperlink" Target="https://pub.fsa.gov.ru/ral/view/3712/accredited-entity" TargetMode="External"/><Relationship Id="rId4" Type="http://schemas.openxmlformats.org/officeDocument/2006/relationships/hyperlink" Target="https://pub.fsa.gov.ru/ral/view/32344/accredited-entity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ub.fsa.gov.ru/ral/view/32657/accredited-entity" TargetMode="External"/><Relationship Id="rId2" Type="http://schemas.openxmlformats.org/officeDocument/2006/relationships/hyperlink" Target="https://pub.fsa.gov.ru/ral/view/24516/accredited-entity1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ub.fsa.gov.ru/ral/view/33133/accredited-entity" TargetMode="External"/><Relationship Id="rId5" Type="http://schemas.openxmlformats.org/officeDocument/2006/relationships/hyperlink" Target="https://pub.fsa.gov.ru/ral/view/32305/accredited-entity" TargetMode="External"/><Relationship Id="rId4" Type="http://schemas.openxmlformats.org/officeDocument/2006/relationships/hyperlink" Target="https://pub.fsa.gov.ru/ral/view/32345/accredited-entity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ub.fsa.gov.ru/ral/view/32473/accredited-entity" TargetMode="External"/><Relationship Id="rId2" Type="http://schemas.openxmlformats.org/officeDocument/2006/relationships/hyperlink" Target="https://pub.fsa.gov.ru/ral/view/1878/accredited-entit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ub.fsa.gov.ru/ral/view/13601/accredited-entity" TargetMode="External"/><Relationship Id="rId5" Type="http://schemas.openxmlformats.org/officeDocument/2006/relationships/hyperlink" Target="https://pub.fsa.gov.ru/ral/view/4623/accredited-entity" TargetMode="External"/><Relationship Id="rId4" Type="http://schemas.openxmlformats.org/officeDocument/2006/relationships/hyperlink" Target="https://pub.fsa.gov.ru/ral/view/14529/accredited-entity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ub.fsa.gov.ru/ral/view/32347/accredited-entity" TargetMode="External"/><Relationship Id="rId2" Type="http://schemas.openxmlformats.org/officeDocument/2006/relationships/hyperlink" Target="https://pub.fsa.gov.ru/ral/view/19877/accredited-entit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ub.fsa.gov.ru/ral/view/33312/accredited-entity" TargetMode="External"/><Relationship Id="rId5" Type="http://schemas.openxmlformats.org/officeDocument/2006/relationships/hyperlink" Target="https://pub.fsa.gov.ru/ral/view/32385/accredited-entity" TargetMode="External"/><Relationship Id="rId4" Type="http://schemas.openxmlformats.org/officeDocument/2006/relationships/hyperlink" Target="https://pub.fsa.gov.ru/ral/view/32496/accredited-entity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ub.fsa.gov.ru/ral/view/35831/accredited-entity" TargetMode="External"/><Relationship Id="rId2" Type="http://schemas.openxmlformats.org/officeDocument/2006/relationships/hyperlink" Target="https://pub.fsa.gov.ru/ral/view/34542/accredited-entit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ub.fsa.gov.ru/ral/view/34529/accredited-entity" TargetMode="External"/><Relationship Id="rId5" Type="http://schemas.openxmlformats.org/officeDocument/2006/relationships/hyperlink" Target="https://pub.fsa.gov.ru/ral/view/34374/accredited-entity" TargetMode="External"/><Relationship Id="rId4" Type="http://schemas.openxmlformats.org/officeDocument/2006/relationships/hyperlink" Target="https://pub.fsa.gov.ru/ral/view/34531/accredited-entity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ub.fsa.gov.ru/ral/view/35597/accredited-entity" TargetMode="External"/><Relationship Id="rId2" Type="http://schemas.openxmlformats.org/officeDocument/2006/relationships/hyperlink" Target="https://pub.fsa.gov.ru/ral/view/35632/accredited-entit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ub.fsa.gov.ru/ral/view/34463/accredited-entity" TargetMode="External"/><Relationship Id="rId5" Type="http://schemas.openxmlformats.org/officeDocument/2006/relationships/hyperlink" Target="https://pub.fsa.gov.ru/ral/view/35650/accredited-entity" TargetMode="External"/><Relationship Id="rId4" Type="http://schemas.openxmlformats.org/officeDocument/2006/relationships/hyperlink" Target="https://pub.fsa.gov.ru/ral/view/35925/accredited-entity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ub.fsa.gov.ru/ral/view/34493/accredited-entity" TargetMode="External"/><Relationship Id="rId2" Type="http://schemas.openxmlformats.org/officeDocument/2006/relationships/hyperlink" Target="https://pub.fsa.gov.ru/ral/view/34464/accredited-entit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ub.fsa.gov.ru/ral/view/33546/accredited-entity" TargetMode="External"/><Relationship Id="rId5" Type="http://schemas.openxmlformats.org/officeDocument/2006/relationships/hyperlink" Target="https://pub.fsa.gov.ru/ral/view/35505/accredited-entity" TargetMode="External"/><Relationship Id="rId4" Type="http://schemas.openxmlformats.org/officeDocument/2006/relationships/hyperlink" Target="https://pub.fsa.gov.ru/ral/view/36023/accredited-entity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ub.fsa.gov.ru/ral/view/35994/accredited-entity" TargetMode="External"/><Relationship Id="rId2" Type="http://schemas.openxmlformats.org/officeDocument/2006/relationships/hyperlink" Target="https://pub.fsa.gov.ru/ral/view/35800/accredited-entit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ub.fsa.gov.ru/ral/view/35594/accredited-entity" TargetMode="External"/><Relationship Id="rId4" Type="http://schemas.openxmlformats.org/officeDocument/2006/relationships/hyperlink" Target="https://pub.fsa.gov.ru/ral/view/35678/accredited-entit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4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alt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alt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alt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alt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alt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Федеральное государственное бюджетное учреждение</a:t>
            </a:r>
            <a:br>
              <a:rPr lang="ru-RU" alt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altLang="ru-RU" sz="22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alt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Всероссийский центр карантина растений</a:t>
            </a:r>
            <a:r>
              <a:rPr lang="ru-RU" altLang="ru-RU" sz="22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ru-RU" alt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alt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alt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ФГБУ </a:t>
            </a:r>
            <a:r>
              <a:rPr lang="ru-RU" altLang="ru-RU" sz="22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alt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ВНИИКР</a:t>
            </a:r>
            <a:r>
              <a:rPr lang="ru-RU" altLang="ru-RU" sz="22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ru-RU" altLang="ru-RU" sz="2200" dirty="0" smtClean="0">
                <a:solidFill>
                  <a:schemeClr val="bg1"/>
                </a:solidFill>
                <a:latin typeface="Arial" panose="020B0604020202020204" pitchFamily="34" charset="0"/>
              </a:rPr>
              <a:t/>
            </a:r>
            <a:br>
              <a:rPr lang="ru-RU" altLang="ru-RU" sz="2200" dirty="0" smtClean="0">
                <a:solidFill>
                  <a:schemeClr val="bg1"/>
                </a:solidFill>
                <a:latin typeface="Arial" panose="020B0604020202020204" pitchFamily="34" charset="0"/>
              </a:rPr>
            </a:br>
            <a:endParaRPr lang="ru-RU" sz="2200" dirty="0">
              <a:solidFill>
                <a:schemeClr val="bg1"/>
              </a:solidFill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10529246"/>
              </p:ext>
            </p:extLst>
          </p:nvPr>
        </p:nvGraphicFramePr>
        <p:xfrm>
          <a:off x="742951" y="2481263"/>
          <a:ext cx="10610849" cy="3967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4835">
                  <a:extLst>
                    <a:ext uri="{9D8B030D-6E8A-4147-A177-3AD203B41FA5}">
                      <a16:colId xmlns:a16="http://schemas.microsoft.com/office/drawing/2014/main" val="2882709377"/>
                    </a:ext>
                  </a:extLst>
                </a:gridCol>
                <a:gridCol w="3634835">
                  <a:extLst>
                    <a:ext uri="{9D8B030D-6E8A-4147-A177-3AD203B41FA5}">
                      <a16:colId xmlns:a16="http://schemas.microsoft.com/office/drawing/2014/main" val="451740730"/>
                    </a:ext>
                  </a:extLst>
                </a:gridCol>
                <a:gridCol w="3341179">
                  <a:extLst>
                    <a:ext uri="{9D8B030D-6E8A-4147-A177-3AD203B41FA5}">
                      <a16:colId xmlns:a16="http://schemas.microsoft.com/office/drawing/2014/main" val="3487701441"/>
                    </a:ext>
                  </a:extLst>
                </a:gridCol>
              </a:tblGrid>
              <a:tr h="396716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267319"/>
                  </a:ext>
                </a:extLst>
              </a:tr>
            </a:tbl>
          </a:graphicData>
        </a:graphic>
      </p:graphicFrame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8200" y="1857375"/>
            <a:ext cx="10515599" cy="457200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аккредитовано Федеральной службой по аккредитации на соответствие: 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Рисунок 1" descr="https://vniikr.ru/bitrix/templates/s1/img/quarantine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931" y="457201"/>
            <a:ext cx="876207" cy="1201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011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1461034" y="2851945"/>
            <a:ext cx="2141246" cy="1725613"/>
          </a:xfrm>
          <a:prstGeom prst="hexag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0" i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ГОСТ </a:t>
            </a:r>
            <a:r>
              <a:rPr lang="en-US" b="0" i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ISO/IEC 17025-2019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69569" y="5256212"/>
            <a:ext cx="3007131" cy="76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ru-RU" b="1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испытательных лабораторий </a:t>
            </a:r>
            <a:endParaRPr lang="ru-RU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Блок-схема: ссылка на другую страницу 11"/>
          <p:cNvSpPr/>
          <p:nvPr/>
        </p:nvSpPr>
        <p:spPr>
          <a:xfrm>
            <a:off x="5153025" y="2851945"/>
            <a:ext cx="1838325" cy="1725613"/>
          </a:xfrm>
          <a:prstGeom prst="flowChartOffpageConnector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ГОСТ Р ИСО/МЭК 17020-2012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586286" y="5256212"/>
            <a:ext cx="2924175" cy="76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 </a:t>
            </a:r>
            <a:r>
              <a:rPr lang="ru-RU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 инспекции</a:t>
            </a:r>
            <a:endParaRPr lang="ru-RU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103003" y="5256212"/>
            <a:ext cx="2936472" cy="76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7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ровайдер межлабораторных сличительных испытаний</a:t>
            </a:r>
            <a:endParaRPr lang="ru-RU" sz="1700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авильный пятиугольник 20"/>
          <p:cNvSpPr/>
          <p:nvPr/>
        </p:nvSpPr>
        <p:spPr>
          <a:xfrm>
            <a:off x="8448675" y="2752728"/>
            <a:ext cx="2303221" cy="1824830"/>
          </a:xfrm>
          <a:prstGeom prst="pentag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ГОСТ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ISO/IEC 17043-2013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964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3925" y="365125"/>
            <a:ext cx="10429874" cy="777875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Провайдер межлабораторных сличительных испытаний ФГБУ «ВНИИКР» 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81125"/>
            <a:ext cx="10515600" cy="4795838"/>
          </a:xfrm>
        </p:spPr>
        <p:txBody>
          <a:bodyPr>
            <a:normAutofit/>
          </a:bodyPr>
          <a:lstStyle/>
          <a:p>
            <a:pPr algn="just" fontAlgn="base">
              <a:buFont typeface="Courier New" panose="02070309020205020404" pitchFamily="49" charset="0"/>
              <a:buChar char="o"/>
            </a:pPr>
            <a:endParaRPr lang="ru-RU" sz="1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buFont typeface="Courier New" panose="02070309020205020404" pitchFamily="49" charset="0"/>
              <a:buChar char="o"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Провайдер межлабораторных сличительных испытаний ФГБУ «Всероссийский центр карантина растений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уникальный номер записи об аккредитации в реестре аккредитованных лиц – RA.RU.430257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https://pub.fsa.gov.ru/ral/view/32198/accredited-entity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2458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3925" y="365125"/>
            <a:ext cx="10429874" cy="777875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аккредитованных испытательных лабораторий ФГБУ «ВНИИКР» 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81124"/>
            <a:ext cx="10515600" cy="5229225"/>
          </a:xfrm>
        </p:spPr>
        <p:txBody>
          <a:bodyPr>
            <a:noAutofit/>
          </a:bodyPr>
          <a:lstStyle/>
          <a:p>
            <a:pPr marL="0" lvl="0" indent="0" algn="just" fontAlgn="base">
              <a:buNone/>
            </a:pPr>
            <a:endParaRPr lang="ru-RU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buFont typeface="Courier New" panose="02070309020205020404" pitchFamily="49" charset="0"/>
              <a:buChar char="o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Испытательный лабораторный центр ФГБУ «Всероссийский центр карантина растений»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                                                 уникальный номер записи об аккредитации в реестре аккредитованных лиц –</a:t>
            </a:r>
            <a:r>
              <a:rPr lang="ru-RU" sz="1400" dirty="0" smtClean="0"/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RA.RU.21НЕ52,  </a:t>
            </a:r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https://pub.fsa.gov.ru/ral/view/32381/accredited-entity</a:t>
            </a:r>
            <a:endParaRPr lang="ru-RU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</a:pPr>
            <a:endParaRPr lang="ru-RU" sz="1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buFont typeface="Courier New" panose="02070309020205020404" pitchFamily="49" charset="0"/>
              <a:buChar char="o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Испытательная лаборатория Байкальского филиала ФГБУ «Всероссийский центр карантина растений»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                                         уникальный номер записи об аккредитации в реестре аккредитованных лиц –  РОСС RU.0001.517357, </a:t>
            </a:r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https://pub.fsa.gov.ru/ral/view/27051/accredited-entity</a:t>
            </a:r>
            <a:endParaRPr lang="ru-RU" sz="1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buFont typeface="Courier New" panose="02070309020205020404" pitchFamily="49" charset="0"/>
              <a:buChar char="o"/>
            </a:pPr>
            <a:endParaRPr lang="ru-RU" sz="1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buFont typeface="Courier New" panose="02070309020205020404" pitchFamily="49" charset="0"/>
              <a:buChar char="o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Испытательная лаборатория Бурятского территориального отдела Байкальского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филиала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ФГБУ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«Всероссийский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карантина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растений»,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уникальный номер записи об аккредитации в реестре аккредитованных лиц –</a:t>
            </a:r>
            <a:r>
              <a:rPr lang="ru-RU" sz="1400" dirty="0" smtClean="0"/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RA.RU.21НЕ13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РОСС, 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pub.fsa.gov.ru/ral/view/32344/accredited-entity</a:t>
            </a:r>
            <a:endParaRPr lang="ru-RU" sz="1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buFont typeface="Courier New" panose="02070309020205020404" pitchFamily="49" charset="0"/>
              <a:buChar char="o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buFont typeface="Courier New" panose="02070309020205020404" pitchFamily="49" charset="0"/>
              <a:buChar char="o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Испытательная лаборатория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Волгоградского филиала ФГБУ «Всероссийский центр карантина растений»,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уникальный номер записи об аккредитации в реестре аккредитованных лиц – RA.RU.21ВГ03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</a:t>
            </a:r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pub.fsa.gov.ru/ral/view/3712/accredited-entity</a:t>
            </a:r>
            <a:endParaRPr lang="ru-RU" sz="1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buFont typeface="Courier New" panose="02070309020205020404" pitchFamily="49" charset="0"/>
              <a:buChar char="o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Испытательная лаборатория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Воронежского филиала ФГБУ «Всероссийский центр карантина растений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                                     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уникальный номер записи об аккредитации в реестре аккредитованных лиц –  RA.RU.517947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</a:t>
            </a:r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pub.fsa.gov.ru/ral/view/16188/accredited-entity</a:t>
            </a:r>
            <a:endParaRPr lang="ru-RU" sz="1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buFont typeface="Courier New" panose="02070309020205020404" pitchFamily="49" charset="0"/>
              <a:buChar char="o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789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3925" y="365125"/>
            <a:ext cx="10429874" cy="777875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аккредитованных испытательных лабораторий ФГБУ «ВНИИКР» 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7225" y="1381125"/>
            <a:ext cx="10515600" cy="4795838"/>
          </a:xfrm>
        </p:spPr>
        <p:txBody>
          <a:bodyPr>
            <a:normAutofit fontScale="25000" lnSpcReduction="20000"/>
          </a:bodyPr>
          <a:lstStyle/>
          <a:p>
            <a:pPr algn="just" fontAlgn="base">
              <a:buFont typeface="Courier New" panose="02070309020205020404" pitchFamily="49" charset="0"/>
              <a:buChar char="o"/>
            </a:pP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buFont typeface="Courier New" panose="02070309020205020404" pitchFamily="49" charset="0"/>
              <a:buChar char="o"/>
            </a:pP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Испытательная лаборатория филиала ФГБУ «Всероссийский центр карантина растений» в Республике Дагестан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уникальный номер записи об аккредитации в реестре аккредитованных лиц –  РОССRU.0001.21ПД59,  </a:t>
            </a:r>
            <a:r>
              <a:rPr lang="ru-RU" sz="60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https://pub.fsa.gov.ru/ral/view/24516/accredited-entity14</a:t>
            </a:r>
            <a:endParaRPr lang="ru-RU" sz="6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</a:pPr>
            <a:endParaRPr lang="ru-RU" sz="6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buFont typeface="Courier New" panose="02070309020205020404" pitchFamily="49" charset="0"/>
              <a:buChar char="o"/>
            </a:pP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Испытательная 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лаборатория Ивановского филиала ФГБУ «Всероссийский центр карантина растений», </a:t>
            </a: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уникальный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 записи об аккредитации в реестре аккредитованных лиц –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RA.RU.21НМ07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5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ru-RU" sz="56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pub.fsa.gov.ru/ral/view/32657/accredited-entity</a:t>
            </a:r>
            <a:endParaRPr lang="ru-RU" sz="56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</a:pPr>
            <a:endParaRPr lang="ru-RU" sz="5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buFont typeface="Courier New" panose="02070309020205020404" pitchFamily="49" charset="0"/>
              <a:buChar char="o"/>
            </a:pP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Испытательная лаборатория Кировского филиала ФГБУ «Всероссийский центр карантина растений»,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уникальный номер записи об аккредитации в реестре аккредитованных лиц – RA.RU.21НЕ28, </a:t>
            </a:r>
            <a:r>
              <a:rPr lang="ru-RU" sz="56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https://pub.fsa.gov.ru/ral/view/32345/accredited-entity</a:t>
            </a:r>
            <a:endParaRPr lang="ru-RU" sz="56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buFont typeface="Courier New" panose="02070309020205020404" pitchFamily="49" charset="0"/>
              <a:buChar char="o"/>
            </a:pP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Испытательная лаборатория 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Красноярского филиала ФГБУ «Всероссийский центр карантина растений», </a:t>
            </a: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уникальный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 записи об аккредитации в реестре аккредитованных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 – RA.RU.21НВ70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56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</a:t>
            </a:r>
            <a:r>
              <a:rPr lang="ru-RU" sz="5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://</a:t>
            </a:r>
            <a:r>
              <a:rPr lang="ru-RU" sz="56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pub.fsa.gov.ru/ral/view/32305/accredited-entity</a:t>
            </a:r>
            <a:endParaRPr lang="ru-RU" sz="56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buNone/>
            </a:pPr>
            <a:endParaRPr lang="ru-RU" sz="56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buFont typeface="Courier New" panose="02070309020205020404" pitchFamily="49" charset="0"/>
              <a:buChar char="o"/>
            </a:pP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Испытательный лабораторный центр  Московского филиала ФГБУ «Всероссийский центр карантина растений»,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уникальный номер записи об аккредитации в реестре аккредитованных лиц – RA.RU.21НР11,</a:t>
            </a:r>
            <a:r>
              <a:rPr lang="ru-RU" sz="56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https://pub.fsa.gov.ru/</a:t>
            </a:r>
            <a:r>
              <a:rPr lang="ru-RU" sz="56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ral</a:t>
            </a:r>
            <a:r>
              <a:rPr lang="ru-RU" sz="56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/</a:t>
            </a:r>
            <a:r>
              <a:rPr lang="ru-RU" sz="56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view</a:t>
            </a:r>
            <a:r>
              <a:rPr lang="ru-RU" sz="56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/33133/</a:t>
            </a:r>
            <a:r>
              <a:rPr lang="ru-RU" sz="56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accredited-entity</a:t>
            </a:r>
            <a:endParaRPr lang="ru-RU" sz="56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buFont typeface="Courier New" panose="02070309020205020404" pitchFamily="49" charset="0"/>
              <a:buChar char="o"/>
            </a:pP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387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03225"/>
            <a:ext cx="10429874" cy="777875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аккредитованных испытательных лабораторий ФГБУ «ВНИИКР» 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9125" y="1419225"/>
            <a:ext cx="10515600" cy="4795838"/>
          </a:xfrm>
        </p:spPr>
        <p:txBody>
          <a:bodyPr>
            <a:normAutofit fontScale="25000" lnSpcReduction="20000"/>
          </a:bodyPr>
          <a:lstStyle/>
          <a:p>
            <a:pPr marL="0" lvl="0" indent="0" algn="just" fontAlgn="base">
              <a:buNone/>
            </a:pP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buFont typeface="Courier New" panose="02070309020205020404" pitchFamily="49" charset="0"/>
              <a:buChar char="o"/>
            </a:pP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Испытательная лаборатория 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Пензенского филиала ФГБУ «Всероссийский центр карантина растений», </a:t>
            </a: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уникальный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 записи об аккредитации в реестре аккредитованных лиц –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RA.RU.21НЕ65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5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ru-RU" sz="56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pub.fsa.gov.ru/ral/view/1878/accredited-entity</a:t>
            </a:r>
            <a:endParaRPr lang="ru-RU" sz="56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buNone/>
            </a:pP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buFont typeface="Courier New" panose="02070309020205020404" pitchFamily="49" charset="0"/>
              <a:buChar char="o"/>
            </a:pP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Испытательная лаборатория 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Пермского филиала ФГБУ «Всероссийский центр карантина растений»,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уникальный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 записи об аккредитации в реестре аккредитованных лиц –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RA.RU.21НЕ68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5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ru-RU" sz="56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pub.fsa.gov.ru/ral/view/32473/accredited-entity</a:t>
            </a:r>
            <a:endParaRPr lang="ru-RU" sz="56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buNone/>
            </a:pP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buFont typeface="Courier New" panose="02070309020205020404" pitchFamily="49" charset="0"/>
              <a:buChar char="o"/>
            </a:pP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Испытательная лаборатория 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Приморского филиала ФГБУ «Всероссийский центр карантина растений»,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уникальный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 записи об аккредитации в реестре аккредитованных лиц –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RA.RU.517948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ru-RU" sz="56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pub.fsa.gov.ru/ral/view/14529/accredited-entity</a:t>
            </a:r>
            <a:endParaRPr lang="ru-RU" sz="56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buNone/>
            </a:pP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buFont typeface="Courier New" panose="02070309020205020404" pitchFamily="49" charset="0"/>
              <a:buChar char="o"/>
            </a:pP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Испытательная лаборатория 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Пятигорского филиала ФГБУ «Всероссийский центр карантина растений», </a:t>
            </a: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уникальный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 записи об аккредитации в реестре аккредитованных лиц –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RA.RU.21КР04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</a:t>
            </a:r>
            <a:r>
              <a:rPr lang="ru-RU" sz="56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pub.fsa.gov.ru/ral/view/4623/accredited-entity</a:t>
            </a:r>
            <a:endParaRPr lang="ru-RU" sz="56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buNone/>
            </a:pP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buFont typeface="Courier New" panose="02070309020205020404" pitchFamily="49" charset="0"/>
              <a:buChar char="o"/>
            </a:pP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Испытательная лаборатория 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Ростовского филиала ФГБУ «Всероссийский центр карантина растений», </a:t>
            </a: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уникальный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 записи об аккредитации в реестре аккредитованных лиц – </a:t>
            </a:r>
            <a:r>
              <a:rPr lang="en-US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.21АЕ66, </a:t>
            </a:r>
            <a:r>
              <a:rPr lang="ru-RU" sz="5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</a:t>
            </a:r>
            <a:r>
              <a:rPr lang="ru-RU" sz="56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pub.fsa.gov.ru/ral/view/13601/accredited-entity</a:t>
            </a:r>
            <a:endParaRPr lang="ru-RU" sz="56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buNone/>
            </a:pPr>
            <a:endParaRPr lang="ru-RU" sz="56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buFont typeface="Courier New" panose="02070309020205020404" pitchFamily="49" charset="0"/>
              <a:buChar char="o"/>
            </a:pPr>
            <a:endParaRPr lang="ru-RU" sz="56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buNone/>
            </a:pP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buNone/>
            </a:pP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ru-RU" sz="5600" dirty="0"/>
          </a:p>
        </p:txBody>
      </p:sp>
    </p:spTree>
    <p:extLst>
      <p:ext uri="{BB962C8B-B14F-4D97-AF65-F5344CB8AC3E}">
        <p14:creationId xmlns:p14="http://schemas.microsoft.com/office/powerpoint/2010/main" val="183725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03225"/>
            <a:ext cx="10429874" cy="777875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аккредитованных испытательных лабораторий ФГБУ «ВНИИКР» 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9125" y="1419224"/>
            <a:ext cx="10515600" cy="4943475"/>
          </a:xfrm>
        </p:spPr>
        <p:txBody>
          <a:bodyPr>
            <a:normAutofit lnSpcReduction="10000"/>
          </a:bodyPr>
          <a:lstStyle/>
          <a:p>
            <a:pPr marL="0" indent="0" algn="just" fontAlgn="base">
              <a:buNone/>
            </a:pPr>
            <a:endParaRPr lang="ru-RU" sz="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buFont typeface="Courier New" panose="02070309020205020404" pitchFamily="49" charset="0"/>
              <a:buChar char="o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Испытательная лаборатория  Североморского филиала ФГБУ «Всероссийский центр карантина растений»,                           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уникальный номер записи об аккредитации в реестре аккредитованных лиц – RA.RU.21ФС01, </a:t>
            </a:r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https://pub.fsa.gov.ru/ral/view/19877/accredited-entity</a:t>
            </a:r>
            <a:endParaRPr lang="ru-RU" sz="1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</a:pPr>
            <a:endParaRPr lang="ru-RU" sz="1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buFont typeface="Courier New" panose="02070309020205020404" pitchFamily="49" charset="0"/>
              <a:buChar char="o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Испытательная лаборатория  территориального отдела в Республике Коми Североморского филиала                                               ФГБУ «Всероссийский центр карантина растений»,                                                                                                                                                                                             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уникальный номер записи об аккредитации в реестре аккредитованных лиц –  RA.RU.21ВТ07, </a:t>
            </a:r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https://pub.fsa.gov.ru/ral/view/32347/accredited-entity</a:t>
            </a:r>
            <a:endParaRPr lang="ru-RU" sz="1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</a:pPr>
            <a:endParaRPr lang="ru-RU" sz="1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buFont typeface="Courier New" panose="02070309020205020404" pitchFamily="49" charset="0"/>
              <a:buChar char="o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Испытательная лаборатория Томского филиала ФГБУ «Всероссийский центр карантина растений»,                                       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уникальный номер записи об аккредитации в реестре аккредитованных лиц – RA.RU.21НЕ80, </a:t>
            </a:r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https://pub.fsa.gov.ru/ral/view/32496/accredited-entity</a:t>
            </a:r>
            <a:endParaRPr lang="ru-RU" sz="1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buFont typeface="Courier New" panose="02070309020205020404" pitchFamily="49" charset="0"/>
              <a:buChar char="o"/>
            </a:pPr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buFont typeface="Courier New" panose="02070309020205020404" pitchFamily="49" charset="0"/>
              <a:buChar char="o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Испытательная лаборатория Хабаровского филиала ФГБУ «Всероссийский центр карантина растений»,                                   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уникальный номер записи об аккредитации в реестре аккредитованных лиц – RA.RU.21ВН03, </a:t>
            </a:r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https://pub.fsa.gov.ru/ral/view/32385/accredited-entity</a:t>
            </a:r>
            <a:endParaRPr lang="ru-RU" sz="1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buFont typeface="Courier New" panose="02070309020205020404" pitchFamily="49" charset="0"/>
              <a:buChar char="o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Испытательная лаборатория Южного филиала ФГБУ «Всероссийский центр карантина растений» в г. Новороссийске,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уникальный номер записи об аккредитации в реестре аккредитованных лиц – RA.RU.21НР88, </a:t>
            </a:r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https://pub.fsa.gov.ru/ral/view/33312/accredited-entity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ru-RU" sz="5600" dirty="0"/>
          </a:p>
        </p:txBody>
      </p:sp>
    </p:spTree>
    <p:extLst>
      <p:ext uri="{BB962C8B-B14F-4D97-AF65-F5344CB8AC3E}">
        <p14:creationId xmlns:p14="http://schemas.microsoft.com/office/powerpoint/2010/main" val="1792153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3925" y="365125"/>
            <a:ext cx="10429874" cy="777875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аккредитованных органов инспекции ФГБУ «ВНИИКР» 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81124"/>
            <a:ext cx="10515600" cy="5038725"/>
          </a:xfrm>
        </p:spPr>
        <p:txBody>
          <a:bodyPr>
            <a:normAutofit lnSpcReduction="10000"/>
          </a:bodyPr>
          <a:lstStyle/>
          <a:p>
            <a:pPr marL="0" lvl="0" indent="0" algn="just" fontAlgn="base">
              <a:buNone/>
            </a:pPr>
            <a:endPara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buFont typeface="Courier New" panose="02070309020205020404" pitchFamily="49" charset="0"/>
              <a:buChar char="o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инспекции  Бурятского территориального отдела Байкальского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филиала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ФГБУ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«Всероссийский центр карантина растений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                                                                                                                           уникальный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 записи об аккредитации в реестре аккредитованных лиц –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RA.RU.710381, </a:t>
            </a:r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pub.fsa.gov.ru/ral/view/34542/accredited-entity</a:t>
            </a:r>
            <a:endParaRPr lang="ru-RU" sz="1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buFont typeface="Courier New" panose="02070309020205020404" pitchFamily="49" charset="0"/>
              <a:buChar char="o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инспекции Волгоградского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филиала ФГБУ «Всероссийский центр карантина растений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уникальный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 записи об аккредитации в реестре аккредитованных лиц –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RA.RU.710486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pub.fsa.gov.ru/ral/view/35831/accredited-entity</a:t>
            </a:r>
            <a:endParaRPr lang="ru-RU" sz="1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buFont typeface="Courier New" panose="02070309020205020404" pitchFamily="49" charset="0"/>
              <a:buChar char="o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buFont typeface="Courier New" panose="02070309020205020404" pitchFamily="49" charset="0"/>
              <a:buChar char="o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инспекции Воронежского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филиала ФГБУ «Всероссийский центр карантина растений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уникальный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 записи об аккредитации в реестре аккредитованных лиц –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RA.RU.710379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pub.fsa.gov.ru/ral/view/34531/accredited-entity</a:t>
            </a:r>
            <a:endParaRPr lang="ru-RU" sz="1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buFont typeface="Courier New" panose="02070309020205020404" pitchFamily="49" charset="0"/>
              <a:buChar char="o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инспекции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филиала ФГБУ «Всероссийский центр карантина растений» в Республике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Дагестан,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уникальный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 записи об аккредитации в реестре аккредитованных лиц –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RA.RU.710364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</a:t>
            </a:r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pub.fsa.gov.ru/ral/view/34374/accredited-entity</a:t>
            </a:r>
            <a:endParaRPr lang="ru-RU" sz="1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buFont typeface="Courier New" panose="02070309020205020404" pitchFamily="49" charset="0"/>
              <a:buChar char="o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buFont typeface="Courier New" panose="02070309020205020404" pitchFamily="49" charset="0"/>
              <a:buChar char="o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инспекции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Ивановского филиала ФГБУ «Всероссийский центр карантина растений»,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уникальный номер записи об аккредитации в реестре аккредитованных лиц – RA.RU.710378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уникальный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 записи об аккредитации в реестре аккредитованных лиц – </a:t>
            </a:r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://</a:t>
            </a:r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pub.fsa.gov.ru/ral/view/34529/accredited-entity</a:t>
            </a:r>
            <a:endParaRPr lang="ru-RU" sz="1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endParaRPr lang="ru-RU" sz="43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buNone/>
            </a:pPr>
            <a:endParaRPr lang="ru-RU" sz="4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buNone/>
            </a:pPr>
            <a:endParaRPr lang="ru-RU" sz="4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endParaRPr lang="ru-RU" sz="4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7290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3925" y="365125"/>
            <a:ext cx="10429874" cy="777875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аккредитованных органов инспекции ФГБУ «ВНИИКР» 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81125"/>
            <a:ext cx="10515600" cy="4933950"/>
          </a:xfrm>
        </p:spPr>
        <p:txBody>
          <a:bodyPr>
            <a:normAutofit lnSpcReduction="10000"/>
          </a:bodyPr>
          <a:lstStyle/>
          <a:p>
            <a:pPr marL="0" lvl="0" indent="0" algn="just" fontAlgn="base">
              <a:buNone/>
            </a:pPr>
            <a:endParaRPr lang="ru-RU" sz="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buFont typeface="Courier New" panose="02070309020205020404" pitchFamily="49" charset="0"/>
              <a:buChar char="o"/>
            </a:pP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инспекции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Байкальского филиала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ФГБУ «Всероссийский центр карантина растений»,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уникальный номер записи об аккредитации в реестре аккредитованных лиц –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RA.RU.710460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ru-RU" sz="15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pub.fsa.gov.ru/ral/view/35632/accredited-entity</a:t>
            </a:r>
            <a:endParaRPr lang="ru-RU" sz="15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buFont typeface="Courier New" panose="02070309020205020404" pitchFamily="49" charset="0"/>
              <a:buChar char="o"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инспекции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Кировского филиала ФГБУ «Всероссийский центр карантина растений»,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уникальный номер записи об аккредитации в реестре аккредитованных лиц –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RA.RU.710455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ru-RU" sz="15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pub.fsa.gov.ru/ral/view/35597/accredited-entity</a:t>
            </a:r>
            <a:endParaRPr lang="ru-RU" sz="15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buFont typeface="Courier New" panose="02070309020205020404" pitchFamily="49" charset="0"/>
              <a:buChar char="o"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инспекции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Красноярского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филиала ФГБУ «Всероссийский центр карантина растений»,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уникальный номер записи об аккредитации в реестре аккредитованных лиц –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RA.RU.710493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ru-RU" sz="15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pub.fsa.gov.ru/ral/view/35925/accredited-entity</a:t>
            </a:r>
            <a:endParaRPr lang="ru-RU" sz="15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buNone/>
            </a:pPr>
            <a:endParaRPr lang="ru-RU" sz="1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buFont typeface="Courier New" panose="02070309020205020404" pitchFamily="49" charset="0"/>
              <a:buChar char="o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инспекции Московского филиала ФГБУ «Всероссийский центр карантина растений»,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уникальный номер записи об аккредитации в реестре аккредитованных лиц – RA.RU.710462, </a:t>
            </a:r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https://pub.fsa.gov.ru/ral/view/35650/accredited-entity</a:t>
            </a:r>
            <a:endParaRPr lang="ru-RU" sz="16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buFont typeface="Courier New" panose="02070309020205020404" pitchFamily="49" charset="0"/>
              <a:buChar char="o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инспекции Пензенского филиала ФГБУ «Всероссийский центр карантина растений»,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уникальный номер записи об аккредитации в реестре аккредитованных лиц – RA.RU.710375, </a:t>
            </a:r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https://pub.fsa.gov.ru/ral/view/34463/accredited-entity</a:t>
            </a:r>
            <a:endParaRPr lang="ru-RU" sz="16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buFont typeface="Courier New" panose="02070309020205020404" pitchFamily="49" charset="0"/>
              <a:buChar char="o"/>
            </a:pPr>
            <a:endParaRPr lang="ru-RU" sz="15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6345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3925" y="365125"/>
            <a:ext cx="10429874" cy="777875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аккредитованных органов инспекции ФГБУ «ВНИИКР» 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81125"/>
            <a:ext cx="10515600" cy="4795838"/>
          </a:xfrm>
        </p:spPr>
        <p:txBody>
          <a:bodyPr>
            <a:normAutofit lnSpcReduction="10000"/>
          </a:bodyPr>
          <a:lstStyle/>
          <a:p>
            <a:pPr marL="0" lvl="0" indent="0" algn="just" fontAlgn="base">
              <a:buNone/>
            </a:pP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buFont typeface="Courier New" panose="02070309020205020404" pitchFamily="49" charset="0"/>
              <a:buChar char="o"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инспекции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Пермского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филиала ФГБУ «Всероссийский центр карантина растений»,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уникальный номер записи об аккредитации в реестре аккредитованных лиц –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RA.RU.710376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ru-RU" sz="15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pub.fsa.gov.ru/ral/view/34464/accredited-entity</a:t>
            </a:r>
            <a:endParaRPr lang="ru-RU" sz="15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buNone/>
            </a:pP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buFont typeface="Courier New" panose="02070309020205020404" pitchFamily="49" charset="0"/>
              <a:buChar char="o"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инспекции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Приморского филиала ФГБУ «Всероссийский центр карантина растений»,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уникальный номер записи об аккредитации в реестре аккредитованных лиц –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RA.RU.710311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ru-RU" sz="15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pub.fsa.gov.ru/ral/view/34493/accredited-entity</a:t>
            </a:r>
            <a:endParaRPr lang="ru-RU" sz="15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buNone/>
            </a:pP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buFont typeface="Courier New" panose="02070309020205020404" pitchFamily="49" charset="0"/>
              <a:buChar char="o"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инспекции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Пятигорского филиала ФГБУ «Всероссийский центр карантина растений»,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уникальный номер записи об аккредитации в реестре аккредитованных лиц –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RA.RU.710502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ru-RU" sz="15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pub.fsa.gov.ru/ral/view/36023/accredited-entity</a:t>
            </a:r>
            <a:endParaRPr lang="ru-RU" sz="15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buFont typeface="Courier New" panose="02070309020205020404" pitchFamily="49" charset="0"/>
              <a:buChar char="o"/>
            </a:pP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инспекции Ростовского филиала ФГБУ «Всероссийский центр карантина растений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                                         уникальный номер записи об аккредитации в реестре аккредитованных лиц – RA.RU.710444, </a:t>
            </a:r>
            <a:r>
              <a:rPr lang="ru-RU" sz="15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https://pub.fsa.gov.ru/ral/view/35505/accredited-entity</a:t>
            </a:r>
            <a:endParaRPr lang="ru-RU" sz="15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buFont typeface="Courier New" panose="02070309020205020404" pitchFamily="49" charset="0"/>
              <a:buChar char="o"/>
            </a:pPr>
            <a:endParaRPr lang="ru-RU" sz="15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buFont typeface="Courier New" panose="02070309020205020404" pitchFamily="49" charset="0"/>
              <a:buChar char="o"/>
            </a:pP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инспекции Североморского филиала ФГБУ «Всероссийский центр карантина растений»,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уникальный номер записи об аккредитации в реестре аккредитованных лиц – RA.RU.710314, </a:t>
            </a:r>
            <a:r>
              <a:rPr lang="ru-RU" sz="15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https://pub.fsa.gov.ru/ral/view/33546/accredited-entity</a:t>
            </a:r>
            <a:endParaRPr lang="ru-RU" sz="15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buFont typeface="Courier New" panose="02070309020205020404" pitchFamily="49" charset="0"/>
              <a:buChar char="o"/>
            </a:pPr>
            <a:endParaRPr lang="ru-RU" sz="1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4449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3925" y="365125"/>
            <a:ext cx="10429874" cy="777875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аккредитованных органов инспекции ФГБУ «ВНИИКР» 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81125"/>
            <a:ext cx="10515600" cy="4795838"/>
          </a:xfrm>
        </p:spPr>
        <p:txBody>
          <a:bodyPr>
            <a:normAutofit/>
          </a:bodyPr>
          <a:lstStyle/>
          <a:p>
            <a:pPr marL="0" indent="0" algn="just" fontAlgn="base">
              <a:buNone/>
            </a:pPr>
            <a:endParaRPr lang="ru-RU" sz="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buFont typeface="Courier New" panose="02070309020205020404" pitchFamily="49" charset="0"/>
              <a:buChar char="o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инспекции территориального отдела в Республике Коми Североморского филиала ФГБУ «Всероссийский центр карантина растений»,                                                                                                                                                                                              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уникальный номер записи об аккредитации в реестре аккредитованных лиц – RA.RU.710481, </a:t>
            </a:r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https://pub.fsa.gov.ru/ral/view/35800/accredited-entity</a:t>
            </a:r>
            <a:endParaRPr lang="ru-RU" sz="16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buFont typeface="Courier New" panose="02070309020205020404" pitchFamily="49" charset="0"/>
              <a:buChar char="o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инспекции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Томского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филиала ФГБУ «Всероссийский центр карантина растений»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уникальный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 записи об аккредитации в реестре аккредитованных лиц –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RA.RU.710497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pub.fsa.gov.ru/ral/view/35994/accredited-entity</a:t>
            </a:r>
            <a:endParaRPr lang="ru-RU" sz="16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buFont typeface="Courier New" panose="02070309020205020404" pitchFamily="49" charset="0"/>
              <a:buChar char="o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инспекции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Хабаровского филиала ФГБУ «Всероссийский центр карантина растений»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уникальный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 записи об аккредитации в реестре аккредитованных лиц –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RA.RU.710468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pub.fsa.gov.ru/ral/view/35678/accredited-entity</a:t>
            </a:r>
            <a:endParaRPr lang="ru-RU" sz="16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buFont typeface="Courier New" panose="02070309020205020404" pitchFamily="49" charset="0"/>
              <a:buChar char="o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инспекции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Южного филиала ФГБУ «Всероссийский центр карантина растений»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уникальный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 записи об аккредитации в реестре аккредитованных лиц –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RA.RU.710453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https://pub.fsa.gov.ru/ral/view/35594/accredited-entity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02333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1213</Words>
  <Application>Microsoft Office PowerPoint</Application>
  <PresentationFormat>Широкоэкранный</PresentationFormat>
  <Paragraphs>105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Times New Roman</vt:lpstr>
      <vt:lpstr>Тема Office</vt:lpstr>
      <vt:lpstr>  Федеральное государственное бюджетное учреждение «Всероссийский центр карантина растений» ФГБУ «ВНИИКР» </vt:lpstr>
      <vt:lpstr>Перечень аккредитованных испытательных лабораторий ФГБУ «ВНИИКР» </vt:lpstr>
      <vt:lpstr>Перечень аккредитованных испытательных лабораторий ФГБУ «ВНИИКР» </vt:lpstr>
      <vt:lpstr>Перечень аккредитованных испытательных лабораторий ФГБУ «ВНИИКР» </vt:lpstr>
      <vt:lpstr>Перечень аккредитованных испытательных лабораторий ФГБУ «ВНИИКР» </vt:lpstr>
      <vt:lpstr>Перечень аккредитованных органов инспекции ФГБУ «ВНИИКР» </vt:lpstr>
      <vt:lpstr>Перечень аккредитованных органов инспекции ФГБУ «ВНИИКР» </vt:lpstr>
      <vt:lpstr>Перечень аккредитованных органов инспекции ФГБУ «ВНИИКР» </vt:lpstr>
      <vt:lpstr>Перечень аккредитованных органов инспекции ФГБУ «ВНИИКР» </vt:lpstr>
      <vt:lpstr>Провайдер межлабораторных сличительных испытаний ФГБУ «ВНИИКР»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учреждение «Всероссийский центр карантина растений» ФГБУ «ВНИИКР»</dc:title>
  <dc:creator>Дербуш Юлия</dc:creator>
  <cp:lastModifiedBy>Дербуш Юлия</cp:lastModifiedBy>
  <cp:revision>19</cp:revision>
  <dcterms:created xsi:type="dcterms:W3CDTF">2023-05-23T09:26:27Z</dcterms:created>
  <dcterms:modified xsi:type="dcterms:W3CDTF">2023-05-23T13:58:57Z</dcterms:modified>
</cp:coreProperties>
</file>